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2800" b="1" u="sng" dirty="0"/>
              <a:t>خصائص المعلومات في نظام المعلومات المحوسب المثالي:</a:t>
            </a:r>
            <a:r>
              <a:rPr lang="en-US" sz="2800" dirty="0"/>
              <a:t/>
            </a:r>
            <a:br>
              <a:rPr lang="en-US" sz="2800" dirty="0"/>
            </a:br>
            <a:endParaRPr lang="ar-JO" sz="2800" dirty="0"/>
          </a:p>
        </p:txBody>
      </p:sp>
      <p:sp>
        <p:nvSpPr>
          <p:cNvPr id="3" name="عنصر نائب للمحتوى 2"/>
          <p:cNvSpPr>
            <a:spLocks noGrp="1"/>
          </p:cNvSpPr>
          <p:nvPr>
            <p:ph idx="1"/>
          </p:nvPr>
        </p:nvSpPr>
        <p:spPr/>
        <p:txBody>
          <a:bodyPr>
            <a:normAutofit fontScale="70000" lnSpcReduction="20000"/>
          </a:bodyPr>
          <a:lstStyle/>
          <a:p>
            <a:r>
              <a:rPr lang="ar-SA" dirty="0" smtClean="0"/>
              <a:t>هناك </a:t>
            </a:r>
            <a:r>
              <a:rPr lang="ar-SA" dirty="0"/>
              <a:t>خصائص مختلفة يجب توافرها في المعلومات كمخرجات لنظم المعلومات الإداري المحوسب المثالي في المكتبات ومراكز المعلومات، ومنها ما يلي:</a:t>
            </a:r>
            <a:endParaRPr lang="en-US" dirty="0"/>
          </a:p>
          <a:p>
            <a:r>
              <a:rPr lang="ar-SA" b="1" dirty="0"/>
              <a:t>1- الدقة </a:t>
            </a:r>
            <a:r>
              <a:rPr lang="en-US" b="1" dirty="0"/>
              <a:t>Accuracy</a:t>
            </a:r>
            <a:r>
              <a:rPr lang="ar-SA" b="1" dirty="0"/>
              <a:t>:</a:t>
            </a:r>
            <a:r>
              <a:rPr lang="ar-SA" dirty="0"/>
              <a:t> تعرّف الدقّة بأنها " نسبة المعلومات الصحيحة إلى مجموعة المعلومات المنتجة خلال فترة زمنية معينة " ومن المعلوم أن عدم الدقة في نظم المعلومات الإدارية المحوسبة ناتج في العادة عن أخطاء بشرية. وتعد درجة الدقة العالية للعلومات الناتجة عن استخدام الحاسوب إحدى فوائده الأساسية.</a:t>
            </a:r>
            <a:endParaRPr lang="en-US" dirty="0"/>
          </a:p>
          <a:p>
            <a:r>
              <a:rPr lang="ar-SA" b="1" dirty="0"/>
              <a:t>2- التوقيت السليم </a:t>
            </a:r>
            <a:r>
              <a:rPr lang="en-US" b="1" dirty="0"/>
              <a:t>Timeliness</a:t>
            </a:r>
            <a:r>
              <a:rPr lang="ar-SA" b="1" dirty="0"/>
              <a:t>: </a:t>
            </a:r>
            <a:r>
              <a:rPr lang="ar-SA" dirty="0"/>
              <a:t>لا قيمة للمعلومات الدقيقة إذا لم تصل إلى المستفيدين في الوقت المناسب ففي النظم اليدوية التقليدية تكون هناك صعوبة واضحة في تحقيق الدقة والتوقيت السليم معاً، لأن إصدار معلومات دقيقة يأخذ وقتاً طويلاً ويقلل من سرعة وصولها إلى المستفيدين ومتخذي القرارات. لذلك تقاس قيمة المعلومات بدرجة وصولها إلى المستفيدين منها ومتخذي القرار في الوقت المناسب وبالسرعة الممكنة، وهذا ما يحققه نظام المعلومات الإداري المحوسب.</a:t>
            </a:r>
            <a:endParaRPr lang="en-US" dirty="0"/>
          </a:p>
          <a:p>
            <a:endParaRPr lang="ar-JO" dirty="0"/>
          </a:p>
        </p:txBody>
      </p:sp>
    </p:spTree>
    <p:extLst>
      <p:ext uri="{BB962C8B-B14F-4D97-AF65-F5344CB8AC3E}">
        <p14:creationId xmlns:p14="http://schemas.microsoft.com/office/powerpoint/2010/main" val="907830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7500" lnSpcReduction="20000"/>
          </a:bodyPr>
          <a:lstStyle/>
          <a:p>
            <a:r>
              <a:rPr lang="ar-SA" b="1" dirty="0"/>
              <a:t>3- الاقتصاد </a:t>
            </a:r>
            <a:r>
              <a:rPr lang="en-US" b="1" dirty="0"/>
              <a:t>Economic</a:t>
            </a:r>
            <a:r>
              <a:rPr lang="ar-SA" b="1" dirty="0"/>
              <a:t>: </a:t>
            </a:r>
            <a:r>
              <a:rPr lang="ar-SA" dirty="0"/>
              <a:t>تعد اقتصاديات المعلومات من الأمور المهمة عند مناقشة نظم المعلومات الإدارية المحوسبة، وتكون المعلومات اقتصادية إذا كانت قيمتها أكبر من كلفتها. أما إذا كان العكس، فتكون المعلومات غير اقتصادية. ومن المعروف أن الحاسوب يوفر معلومات أكثر بكلفة معقولة بعكس النظام اليدوي التقليدي.</a:t>
            </a:r>
            <a:endParaRPr lang="en-US" dirty="0"/>
          </a:p>
          <a:p>
            <a:r>
              <a:rPr lang="ar-SA" b="1" dirty="0"/>
              <a:t>4- الشمول </a:t>
            </a:r>
            <a:r>
              <a:rPr lang="en-US" b="1" dirty="0"/>
              <a:t>Comprehensiveness</a:t>
            </a:r>
            <a:r>
              <a:rPr lang="ar-SA" b="1" dirty="0"/>
              <a:t> :</a:t>
            </a:r>
            <a:r>
              <a:rPr lang="ar-SA" dirty="0"/>
              <a:t> الشمول يعني احتواء المعلومات المتوافرة أو المنتجة للحقائق الأساسية التي يحتاجها المستفيدون أو متخذو القرار. لا يعني هذا الأمر إغراق المستفيد أو متخذ القرار بمعلومات كثيرة منها ما يحتاج، لأنه يضيّع وقته ويقلّل من قيمة المعلومات وفائدتها بالنسبة له. إن المطلوب في أحيان كثيرة هو معلومات مختصرة ( جداول ورسومات بيانية وغيرها ) توفر للمستفيد أو متخذ القرار إجابة سريعة ومكثفة عن استفساره. أي أنه يجب أن ترافق خاصية الشمول خاصية أخرى مهمة هي الإيجاز، وللحاسوب دور مهم في هذا المجال.</a:t>
            </a:r>
            <a:endParaRPr lang="en-US" dirty="0"/>
          </a:p>
          <a:p>
            <a:endParaRPr lang="ar-JO" dirty="0"/>
          </a:p>
        </p:txBody>
      </p:sp>
    </p:spTree>
    <p:extLst>
      <p:ext uri="{BB962C8B-B14F-4D97-AF65-F5344CB8AC3E}">
        <p14:creationId xmlns:p14="http://schemas.microsoft.com/office/powerpoint/2010/main" val="1241633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92500" lnSpcReduction="20000"/>
          </a:bodyPr>
          <a:lstStyle/>
          <a:p>
            <a:r>
              <a:rPr lang="ar-SA" dirty="0"/>
              <a:t>5- الملاءمة أو المطابقة </a:t>
            </a:r>
            <a:r>
              <a:rPr lang="en-US" dirty="0"/>
              <a:t>Relevance </a:t>
            </a:r>
            <a:r>
              <a:rPr lang="ar-SA" dirty="0"/>
              <a:t> : تعد هذه الخاصية من أهم خصائص نظام المعلومات الإداري المحوسب، لأن ملائمة المعلومات ومطابقتها لحاجات المستفيدين ومتخذي القرار تعتبر العامل الرئيسي في تحديد قيمة المعلومات الاقتصادية. فالمعلومات التي لا تلائم حاجة المستفيدين ومتخذي القرار تقترب قيمتها من الصفر، بل أن التكاليف التي انفقت في تجميع المعلومات وتحليلها تعتبر في هذه الحالة خسائر. وتزيد قيمة المعلومات المنتجة من نظام المعلومات كلّما زادت درجة إشباعها لحاجات المستفيدين ومتخذي القرارات. ويلعب الحاسوب دوراً بارزاً في هذا المجال، إذا يقوم بإمدادهم بالمعلومات اللازمة كل حسب احتياجاته.</a:t>
            </a:r>
            <a:endParaRPr lang="en-US" dirty="0"/>
          </a:p>
          <a:p>
            <a:endParaRPr lang="ar-JO" dirty="0"/>
          </a:p>
        </p:txBody>
      </p:sp>
    </p:spTree>
    <p:extLst>
      <p:ext uri="{BB962C8B-B14F-4D97-AF65-F5344CB8AC3E}">
        <p14:creationId xmlns:p14="http://schemas.microsoft.com/office/powerpoint/2010/main" val="14593280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390</Words>
  <Application>Microsoft Office PowerPoint</Application>
  <PresentationFormat>عرض على الشاشة (3:4)‏</PresentationFormat>
  <Paragraphs>7</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سمة Office</vt:lpstr>
      <vt:lpstr>خصائص المعلومات في نظام المعلومات المحوسب المثالي: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خصائص المعلومات في نظام المعلومات المحوسب المثالي: </dc:title>
  <dc:creator>gega</dc:creator>
  <cp:lastModifiedBy>gega</cp:lastModifiedBy>
  <cp:revision>2</cp:revision>
  <dcterms:created xsi:type="dcterms:W3CDTF">2019-12-17T13:19:42Z</dcterms:created>
  <dcterms:modified xsi:type="dcterms:W3CDTF">2019-12-17T13:21:08Z</dcterms:modified>
</cp:coreProperties>
</file>